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6661150" cy="5545138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584">
          <p15:clr>
            <a:srgbClr val="A4A3A4"/>
          </p15:clr>
        </p15:guide>
        <p15:guide id="3" pos="907">
          <p15:clr>
            <a:srgbClr val="A4A3A4"/>
          </p15:clr>
        </p15:guide>
        <p15:guide id="4" pos="3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20" d="100"/>
          <a:sy n="120" d="100"/>
        </p:scale>
        <p:origin x="56" y="56"/>
      </p:cViewPr>
      <p:guideLst>
        <p:guide orient="horz" pos="908"/>
        <p:guide orient="horz" pos="2584"/>
        <p:guide pos="907"/>
        <p:guide pos="3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1440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ECC906B-3BA0-46A0-983D-D2310BD06B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F3BE696-CCA1-4089-A967-8E46B85977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9CBF5-4C39-44C6-A9DF-F87B88F3A79A}" type="datetimeFigureOut">
              <a:rPr kumimoji="1" lang="ja-JP" altLang="en-US" smtClean="0"/>
              <a:t>2021/4/12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4F1C314-167B-4E74-B832-902056774C2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FA1D307-B57C-4F8D-BDD0-B8B6E5786F4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006C4-6990-4600-8C59-88AE24949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060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772F5AC-15A7-4C7D-8D92-3CEF4B92040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6A2B9D37-1E8A-4636-8632-F78525ECBAC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EB0EEFCA-ED23-4EA5-8EED-A13949E588E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70013" y="685800"/>
            <a:ext cx="41179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5F98CA05-C9F1-4DCB-8951-C9B0D6D3B77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18E657A1-30C9-4289-B1EE-574D3BFE16A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DB189C20-254C-4AE1-948C-B4697F184E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CE1119C-25B0-48CD-B55B-57809C700F4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C2676C35-38D0-44A6-8D9F-959B026F6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68E4421D-1363-4166-B422-C7DBE719A94C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62640F9B-96B3-40F5-A56B-98710E77DE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9001593F-C270-44A7-81AF-3F67CE6EE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6041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6">
            <a:extLst>
              <a:ext uri="{FF2B5EF4-FFF2-40B4-BE49-F238E27FC236}">
                <a16:creationId xmlns:a16="http://schemas.microsoft.com/office/drawing/2014/main" id="{38650721-F43F-4BE8-877D-BA8B6C5B04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284480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グループ化 42">
            <a:extLst>
              <a:ext uri="{FF2B5EF4-FFF2-40B4-BE49-F238E27FC236}">
                <a16:creationId xmlns:a16="http://schemas.microsoft.com/office/drawing/2014/main" id="{A773DD8A-C877-4DAD-B9EC-B4FA1EC83FB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79500" y="1079500"/>
            <a:ext cx="4502150" cy="3386138"/>
            <a:chOff x="1079500" y="1079500"/>
            <a:chExt cx="4502150" cy="3386138"/>
          </a:xfrm>
        </p:grpSpPr>
        <p:sp>
          <p:nvSpPr>
            <p:cNvPr id="1037" name="Line 45">
              <a:extLst>
                <a:ext uri="{FF2B5EF4-FFF2-40B4-BE49-F238E27FC236}">
                  <a16:creationId xmlns:a16="http://schemas.microsoft.com/office/drawing/2014/main" id="{D2D96604-F83B-4FA9-8B28-1B5DD514E74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1331913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46">
              <a:extLst>
                <a:ext uri="{FF2B5EF4-FFF2-40B4-BE49-F238E27FC236}">
                  <a16:creationId xmlns:a16="http://schemas.microsoft.com/office/drawing/2014/main" id="{F876E59E-8926-45D7-B61F-C59161C399B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1438275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47">
              <a:extLst>
                <a:ext uri="{FF2B5EF4-FFF2-40B4-BE49-F238E27FC236}">
                  <a16:creationId xmlns:a16="http://schemas.microsoft.com/office/drawing/2014/main" id="{8B656EC6-B465-4554-8641-80C62FF9358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277018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8">
              <a:extLst>
                <a:ext uri="{FF2B5EF4-FFF2-40B4-BE49-F238E27FC236}">
                  <a16:creationId xmlns:a16="http://schemas.microsoft.com/office/drawing/2014/main" id="{824D5BC5-9003-4D98-BB3D-5C129B64845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4102100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9">
              <a:extLst>
                <a:ext uri="{FF2B5EF4-FFF2-40B4-BE49-F238E27FC236}">
                  <a16:creationId xmlns:a16="http://schemas.microsoft.com/office/drawing/2014/main" id="{5F930869-8AA3-4440-BA52-5C2C1912023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79500" y="421163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50">
              <a:extLst>
                <a:ext uri="{FF2B5EF4-FFF2-40B4-BE49-F238E27FC236}">
                  <a16:creationId xmlns:a16="http://schemas.microsoft.com/office/drawing/2014/main" id="{5E52E0E7-0FE9-4C7D-8AB7-8DF585CE7C4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319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51">
              <a:extLst>
                <a:ext uri="{FF2B5EF4-FFF2-40B4-BE49-F238E27FC236}">
                  <a16:creationId xmlns:a16="http://schemas.microsoft.com/office/drawing/2014/main" id="{F8FD36C2-1DDD-49AD-AE4E-5FA0B2E606D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382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52">
              <a:extLst>
                <a:ext uri="{FF2B5EF4-FFF2-40B4-BE49-F238E27FC236}">
                  <a16:creationId xmlns:a16="http://schemas.microsoft.com/office/drawing/2014/main" id="{83DC0FBC-29FD-480A-8EE1-CEFC5E2D4F2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305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53">
              <a:extLst>
                <a:ext uri="{FF2B5EF4-FFF2-40B4-BE49-F238E27FC236}">
                  <a16:creationId xmlns:a16="http://schemas.microsoft.com/office/drawing/2014/main" id="{0867883D-72A8-42FA-A05A-F48472CB7F7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181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54">
              <a:extLst>
                <a:ext uri="{FF2B5EF4-FFF2-40B4-BE49-F238E27FC236}">
                  <a16:creationId xmlns:a16="http://schemas.microsoft.com/office/drawing/2014/main" id="{9DDF55F7-3C9A-48F0-8E8C-54753E41508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27650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55">
              <a:extLst>
                <a:ext uri="{FF2B5EF4-FFF2-40B4-BE49-F238E27FC236}">
                  <a16:creationId xmlns:a16="http://schemas.microsoft.com/office/drawing/2014/main" id="{C963662E-C9E8-4876-ACCC-21F61C26EB2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331913" y="1331913"/>
              <a:ext cx="3995737" cy="287972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70">
            <a:extLst>
              <a:ext uri="{FF2B5EF4-FFF2-40B4-BE49-F238E27FC236}">
                <a16:creationId xmlns:a16="http://schemas.microsoft.com/office/drawing/2014/main" id="{BB834577-1B2F-49C3-A701-251F88BFDD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6225" y="1546225"/>
            <a:ext cx="3563938" cy="244792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78">
            <a:extLst>
              <a:ext uri="{FF2B5EF4-FFF2-40B4-BE49-F238E27FC236}">
                <a16:creationId xmlns:a16="http://schemas.microsoft.com/office/drawing/2014/main" id="{9048299B-599C-46FB-883D-52E01FCB73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8275" y="1438275"/>
            <a:ext cx="3779838" cy="266382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74" name="AutoShape 50">
            <a:extLst>
              <a:ext uri="{FF2B5EF4-FFF2-40B4-BE49-F238E27FC236}">
                <a16:creationId xmlns:a16="http://schemas.microsoft.com/office/drawing/2014/main" id="{08851434-08FC-4226-906F-11B4D771D7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950" y="2989263"/>
            <a:ext cx="1028700" cy="703262"/>
          </a:xfrm>
          <a:prstGeom prst="wedgeRoundRectCallout">
            <a:avLst>
              <a:gd name="adj1" fmla="val 87963"/>
              <a:gd name="adj2" fmla="val -4548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75" name="AutoShape 51">
            <a:extLst>
              <a:ext uri="{FF2B5EF4-FFF2-40B4-BE49-F238E27FC236}">
                <a16:creationId xmlns:a16="http://schemas.microsoft.com/office/drawing/2014/main" id="{114C3F6C-C271-466E-B6FE-B8F7D1905B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950" y="16970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76" name="AutoShape 52">
            <a:extLst>
              <a:ext uri="{FF2B5EF4-FFF2-40B4-BE49-F238E27FC236}">
                <a16:creationId xmlns:a16="http://schemas.microsoft.com/office/drawing/2014/main" id="{0F49A39A-14CB-4CEB-8F9A-5C74716919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375025" y="42433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77" name="AutoShape 53">
            <a:extLst>
              <a:ext uri="{FF2B5EF4-FFF2-40B4-BE49-F238E27FC236}">
                <a16:creationId xmlns:a16="http://schemas.microsoft.com/office/drawing/2014/main" id="{555BD18A-E5AA-4CD0-BE20-2B35E9E288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389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78" name="AutoShape 54">
            <a:extLst>
              <a:ext uri="{FF2B5EF4-FFF2-40B4-BE49-F238E27FC236}">
                <a16:creationId xmlns:a16="http://schemas.microsoft.com/office/drawing/2014/main" id="{2584FB48-527A-4858-BBBC-F52C6D68CE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91163" y="1620838"/>
            <a:ext cx="1028700" cy="720725"/>
          </a:xfrm>
          <a:prstGeom prst="wedgeRoundRectCallout">
            <a:avLst>
              <a:gd name="adj1" fmla="val -66051"/>
              <a:gd name="adj2" fmla="val -3766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>
            <a:extLst>
              <a:ext uri="{FF2B5EF4-FFF2-40B4-BE49-F238E27FC236}">
                <a16:creationId xmlns:a16="http://schemas.microsoft.com/office/drawing/2014/main" id="{153AEBCE-241C-405D-B7AB-D5FB0249564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82663" y="45497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>
                <a:latin typeface="ＭＳ Ｐゴシック" panose="020B0600070205080204" pitchFamily="50" charset="-128"/>
              </a:rPr>
              <a:t>◎ </a:t>
            </a:r>
            <a:r>
              <a:rPr lang="en-US" altLang="ja-JP" sz="700">
                <a:latin typeface="ＭＳ Ｐゴシック" panose="020B0600070205080204" pitchFamily="50" charset="-128"/>
              </a:rPr>
              <a:t>PDF</a:t>
            </a:r>
            <a:r>
              <a:rPr lang="ja-JP" altLang="en-US" sz="700">
                <a:latin typeface="ＭＳ Ｐゴシック" panose="020B0600070205080204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/>
          </a:p>
        </p:txBody>
      </p:sp>
      <p:pic>
        <p:nvPicPr>
          <p:cNvPr id="1036" name="Picture 58">
            <a:extLst>
              <a:ext uri="{FF2B5EF4-FFF2-40B4-BE49-F238E27FC236}">
                <a16:creationId xmlns:a16="http://schemas.microsoft.com/office/drawing/2014/main" id="{3A2A1C23-C3E6-4A86-881F-B4594FDAE79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9" t="1" b="-8103"/>
          <a:stretch/>
        </p:blipFill>
        <p:spPr bwMode="auto">
          <a:xfrm>
            <a:off x="3258573" y="612775"/>
            <a:ext cx="841940" cy="38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3DAB286-0E8E-4450-80D2-DFCFAE055E4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890" y="705644"/>
            <a:ext cx="419100" cy="228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Local-Account</dc:creator>
  <cp:lastModifiedBy>tmr22</cp:lastModifiedBy>
  <cp:revision>25</cp:revision>
  <dcterms:created xsi:type="dcterms:W3CDTF">2008-06-03T11:31:49Z</dcterms:created>
  <dcterms:modified xsi:type="dcterms:W3CDTF">2021-04-12T02:48:12Z</dcterms:modified>
</cp:coreProperties>
</file>