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661150" cy="554513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584">
          <p15:clr>
            <a:srgbClr val="A4A3A4"/>
          </p15:clr>
        </p15:guide>
        <p15:guide id="3" pos="907">
          <p15:clr>
            <a:srgbClr val="A4A3A4"/>
          </p15:clr>
        </p15:guide>
        <p15:guide id="4" pos="32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71" d="100"/>
          <a:sy n="71" d="100"/>
        </p:scale>
        <p:origin x="588" y="36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F03564E-322C-44AE-AF28-AFD8C87B9E8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5C52CF12-2979-4391-9952-46EDACDAEB8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8EC8F61-6D61-4775-BCAE-639A0E8FEA9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182DD356-29EC-4FA2-AA71-85BC0CA39A9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185BFA76-CDEB-4C8E-B86F-D726166503F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830833D6-1DFC-4757-9119-D85CF2A782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C170280-5299-4F44-AEB2-2C51C02161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4D82C027-0DA0-493F-A71C-C4C01088B7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9B4F237C-AD46-486F-89D2-C4B82BC7CA78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510485A7-F475-46C2-B78E-7CA0E2A637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8544EC1D-C29D-4BBF-A354-A1241E0B1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088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6">
            <a:extLst>
              <a:ext uri="{FF2B5EF4-FFF2-40B4-BE49-F238E27FC236}">
                <a16:creationId xmlns:a16="http://schemas.microsoft.com/office/drawing/2014/main" id="{0C0C5BD2-329E-4C1B-BD45-0E8B8F2D13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28448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グループ化 42">
            <a:extLst>
              <a:ext uri="{FF2B5EF4-FFF2-40B4-BE49-F238E27FC236}">
                <a16:creationId xmlns:a16="http://schemas.microsoft.com/office/drawing/2014/main" id="{7B747104-9FCE-4AA0-8A2B-9A56922CFA1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37" name="Line 45">
              <a:extLst>
                <a:ext uri="{FF2B5EF4-FFF2-40B4-BE49-F238E27FC236}">
                  <a16:creationId xmlns:a16="http://schemas.microsoft.com/office/drawing/2014/main" id="{7EA5C0C8-4CB8-4FD2-81AD-9D4B235F2AA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6">
              <a:extLst>
                <a:ext uri="{FF2B5EF4-FFF2-40B4-BE49-F238E27FC236}">
                  <a16:creationId xmlns:a16="http://schemas.microsoft.com/office/drawing/2014/main" id="{76988A19-951E-477C-8B80-3B3E04D79E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7">
              <a:extLst>
                <a:ext uri="{FF2B5EF4-FFF2-40B4-BE49-F238E27FC236}">
                  <a16:creationId xmlns:a16="http://schemas.microsoft.com/office/drawing/2014/main" id="{7B7A4709-B74E-4D70-9AB2-B6C65ECE6A2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8">
              <a:extLst>
                <a:ext uri="{FF2B5EF4-FFF2-40B4-BE49-F238E27FC236}">
                  <a16:creationId xmlns:a16="http://schemas.microsoft.com/office/drawing/2014/main" id="{CA84C4A9-677C-4993-AD33-B1CB03A903C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9">
              <a:extLst>
                <a:ext uri="{FF2B5EF4-FFF2-40B4-BE49-F238E27FC236}">
                  <a16:creationId xmlns:a16="http://schemas.microsoft.com/office/drawing/2014/main" id="{FC3026DC-0B4F-4F1E-839E-09CD164D0E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0">
              <a:extLst>
                <a:ext uri="{FF2B5EF4-FFF2-40B4-BE49-F238E27FC236}">
                  <a16:creationId xmlns:a16="http://schemas.microsoft.com/office/drawing/2014/main" id="{93F37C50-B869-4B08-8487-802CAA0C042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1">
              <a:extLst>
                <a:ext uri="{FF2B5EF4-FFF2-40B4-BE49-F238E27FC236}">
                  <a16:creationId xmlns:a16="http://schemas.microsoft.com/office/drawing/2014/main" id="{0F2DA502-49E4-44D3-8410-4C2BBE18826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2">
              <a:extLst>
                <a:ext uri="{FF2B5EF4-FFF2-40B4-BE49-F238E27FC236}">
                  <a16:creationId xmlns:a16="http://schemas.microsoft.com/office/drawing/2014/main" id="{3EFE48BE-A1D6-4986-A4ED-690D59B9B6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3">
              <a:extLst>
                <a:ext uri="{FF2B5EF4-FFF2-40B4-BE49-F238E27FC236}">
                  <a16:creationId xmlns:a16="http://schemas.microsoft.com/office/drawing/2014/main" id="{BFCD0B63-EFBE-42D0-949A-7998F17F73B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54">
              <a:extLst>
                <a:ext uri="{FF2B5EF4-FFF2-40B4-BE49-F238E27FC236}">
                  <a16:creationId xmlns:a16="http://schemas.microsoft.com/office/drawing/2014/main" id="{E8071B06-C62C-4175-B61E-C19548153D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55">
              <a:extLst>
                <a:ext uri="{FF2B5EF4-FFF2-40B4-BE49-F238E27FC236}">
                  <a16:creationId xmlns:a16="http://schemas.microsoft.com/office/drawing/2014/main" id="{7F64552B-2735-4E19-A21D-CCB7F13A92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70">
            <a:extLst>
              <a:ext uri="{FF2B5EF4-FFF2-40B4-BE49-F238E27FC236}">
                <a16:creationId xmlns:a16="http://schemas.microsoft.com/office/drawing/2014/main" id="{59E3AC1E-BB3B-419F-9368-6F1E278F1F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6225" y="1546225"/>
            <a:ext cx="3563938" cy="24479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8">
            <a:extLst>
              <a:ext uri="{FF2B5EF4-FFF2-40B4-BE49-F238E27FC236}">
                <a16:creationId xmlns:a16="http://schemas.microsoft.com/office/drawing/2014/main" id="{3E139F08-3FD0-4E99-9EF3-2CA0E4126C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8275" y="1438275"/>
            <a:ext cx="3779838" cy="26638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4" name="AutoShape 50">
            <a:extLst>
              <a:ext uri="{FF2B5EF4-FFF2-40B4-BE49-F238E27FC236}">
                <a16:creationId xmlns:a16="http://schemas.microsoft.com/office/drawing/2014/main" id="{EBA28100-2F43-47AC-95BD-EC44A7D49D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2989263"/>
            <a:ext cx="1028700" cy="703262"/>
          </a:xfrm>
          <a:prstGeom prst="wedgeRoundRectCallout">
            <a:avLst>
              <a:gd name="adj1" fmla="val 87963"/>
              <a:gd name="adj2" fmla="val -4548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75" name="AutoShape 51">
            <a:extLst>
              <a:ext uri="{FF2B5EF4-FFF2-40B4-BE49-F238E27FC236}">
                <a16:creationId xmlns:a16="http://schemas.microsoft.com/office/drawing/2014/main" id="{A17268C1-7503-4583-A304-69D8BA02E9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16970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76" name="AutoShape 52">
            <a:extLst>
              <a:ext uri="{FF2B5EF4-FFF2-40B4-BE49-F238E27FC236}">
                <a16:creationId xmlns:a16="http://schemas.microsoft.com/office/drawing/2014/main" id="{0EEE811D-3308-427E-A28F-61E958BF02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375025" y="4243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7" name="AutoShape 53">
            <a:extLst>
              <a:ext uri="{FF2B5EF4-FFF2-40B4-BE49-F238E27FC236}">
                <a16:creationId xmlns:a16="http://schemas.microsoft.com/office/drawing/2014/main" id="{0623DF78-EDEA-4628-A0DB-9CF8B3E5F6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389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8" name="AutoShape 54">
            <a:extLst>
              <a:ext uri="{FF2B5EF4-FFF2-40B4-BE49-F238E27FC236}">
                <a16:creationId xmlns:a16="http://schemas.microsoft.com/office/drawing/2014/main" id="{96188F34-EE06-494B-92BE-70586A8F12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91163" y="1620838"/>
            <a:ext cx="1028700" cy="720725"/>
          </a:xfrm>
          <a:prstGeom prst="wedgeRoundRectCallout">
            <a:avLst>
              <a:gd name="adj1" fmla="val -66051"/>
              <a:gd name="adj2" fmla="val -3766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>
            <a:extLst>
              <a:ext uri="{FF2B5EF4-FFF2-40B4-BE49-F238E27FC236}">
                <a16:creationId xmlns:a16="http://schemas.microsoft.com/office/drawing/2014/main" id="{034563F6-C99C-432C-9E7A-4CD70D3423F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82663" y="4549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</a:t>
            </a:r>
            <a:r>
              <a:rPr lang="en-US" altLang="ja-JP" sz="700">
                <a:latin typeface="ＭＳ Ｐゴシック" panose="020B0600070205080204" pitchFamily="50" charset="-128"/>
              </a:rPr>
              <a:t>PDF</a:t>
            </a:r>
            <a:r>
              <a:rPr lang="ja-JP" altLang="en-US" sz="70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/>
          </a:p>
        </p:txBody>
      </p:sp>
      <p:pic>
        <p:nvPicPr>
          <p:cNvPr id="1036" name="Picture 58">
            <a:extLst>
              <a:ext uri="{FF2B5EF4-FFF2-40B4-BE49-F238E27FC236}">
                <a16:creationId xmlns:a16="http://schemas.microsoft.com/office/drawing/2014/main" id="{22BAC633-326D-436D-AC29-04AF4593357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8" b="12612"/>
          <a:stretch/>
        </p:blipFill>
        <p:spPr bwMode="auto">
          <a:xfrm>
            <a:off x="3258573" y="612776"/>
            <a:ext cx="841940" cy="30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755CA4B-6F30-4773-B280-6275279FF55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511" y="688975"/>
            <a:ext cx="419100" cy="228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Local-Account</dc:creator>
  <cp:lastModifiedBy>tmr22</cp:lastModifiedBy>
  <cp:revision>24</cp:revision>
  <dcterms:created xsi:type="dcterms:W3CDTF">2008-06-03T11:31:49Z</dcterms:created>
  <dcterms:modified xsi:type="dcterms:W3CDTF">2021-04-12T02:49:14Z</dcterms:modified>
</cp:coreProperties>
</file>