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753">
          <p15:clr>
            <a:srgbClr val="A4A3A4"/>
          </p15:clr>
        </p15:guide>
        <p15:guide id="3" pos="908">
          <p15:clr>
            <a:srgbClr val="A4A3A4"/>
          </p15:clr>
        </p15:guide>
        <p15:guide id="4" pos="25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20" d="100"/>
          <a:sy n="120" d="100"/>
        </p:scale>
        <p:origin x="736" y="-220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2D77AA5-2ECB-499D-BE2A-5A67EC17B7F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F5067C0-5D66-4190-8770-B95709AED64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379A0E8-6A63-43E2-A844-4B2025756AEC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BBF27FD4-9C51-4712-B440-2EB09AFDDC3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E9F8AB3E-062A-41C3-B5FA-FD0A2A522B3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AC81FD28-C694-4CAA-8C62-FA29FEDEBB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DA1752C-D471-4979-A9D3-D569A1DB028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FCDE2C07-C92E-4214-B60D-D668A8772A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9FA265C-A453-4243-A701-5A11AA2746B0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7F267B9B-5884-4C8A-A7EF-60A8CC1A9C9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A7B95F42-125A-4573-8A36-A00270686B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8279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>
            <a:extLst>
              <a:ext uri="{FF2B5EF4-FFF2-40B4-BE49-F238E27FC236}">
                <a16:creationId xmlns:a16="http://schemas.microsoft.com/office/drawing/2014/main" id="{25712757-A0B2-45A3-B076-3DCC916DC12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37" name="Line 24">
              <a:extLst>
                <a:ext uri="{FF2B5EF4-FFF2-40B4-BE49-F238E27FC236}">
                  <a16:creationId xmlns:a16="http://schemas.microsoft.com/office/drawing/2014/main" id="{4EAA3143-4D25-4732-ADF9-A94AEB61B0A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>
              <a:extLst>
                <a:ext uri="{FF2B5EF4-FFF2-40B4-BE49-F238E27FC236}">
                  <a16:creationId xmlns:a16="http://schemas.microsoft.com/office/drawing/2014/main" id="{74C14781-2E1D-4731-9477-69E53FEC77C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>
              <a:extLst>
                <a:ext uri="{FF2B5EF4-FFF2-40B4-BE49-F238E27FC236}">
                  <a16:creationId xmlns:a16="http://schemas.microsoft.com/office/drawing/2014/main" id="{BC59A06B-3D68-4A6E-A024-A3102ECB04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>
              <a:extLst>
                <a:ext uri="{FF2B5EF4-FFF2-40B4-BE49-F238E27FC236}">
                  <a16:creationId xmlns:a16="http://schemas.microsoft.com/office/drawing/2014/main" id="{A13BBB89-BCA4-4960-AA1F-88E437E11E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>
              <a:extLst>
                <a:ext uri="{FF2B5EF4-FFF2-40B4-BE49-F238E27FC236}">
                  <a16:creationId xmlns:a16="http://schemas.microsoft.com/office/drawing/2014/main" id="{44C9A6E8-0F49-42E8-81EF-FD9FC9B7B48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>
              <a:extLst>
                <a:ext uri="{FF2B5EF4-FFF2-40B4-BE49-F238E27FC236}">
                  <a16:creationId xmlns:a16="http://schemas.microsoft.com/office/drawing/2014/main" id="{A57A3CA0-AFDE-46EE-8D21-2250139281A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>
              <a:extLst>
                <a:ext uri="{FF2B5EF4-FFF2-40B4-BE49-F238E27FC236}">
                  <a16:creationId xmlns:a16="http://schemas.microsoft.com/office/drawing/2014/main" id="{A9A61328-8EF2-42AB-90A5-055DEC0D613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>
              <a:extLst>
                <a:ext uri="{FF2B5EF4-FFF2-40B4-BE49-F238E27FC236}">
                  <a16:creationId xmlns:a16="http://schemas.microsoft.com/office/drawing/2014/main" id="{8EB3A059-E704-4115-929E-F53CA73D63D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>
              <a:extLst>
                <a:ext uri="{FF2B5EF4-FFF2-40B4-BE49-F238E27FC236}">
                  <a16:creationId xmlns:a16="http://schemas.microsoft.com/office/drawing/2014/main" id="{433CC6AD-FA5B-4196-BB4E-43B45484927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>
              <a:extLst>
                <a:ext uri="{FF2B5EF4-FFF2-40B4-BE49-F238E27FC236}">
                  <a16:creationId xmlns:a16="http://schemas.microsoft.com/office/drawing/2014/main" id="{611D232E-57B6-425B-AA71-4B1A2DE0381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>
              <a:extLst>
                <a:ext uri="{FF2B5EF4-FFF2-40B4-BE49-F238E27FC236}">
                  <a16:creationId xmlns:a16="http://schemas.microsoft.com/office/drawing/2014/main" id="{4547E905-3B70-4F44-9B43-B61F0CA776E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3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9">
            <a:extLst>
              <a:ext uri="{FF2B5EF4-FFF2-40B4-BE49-F238E27FC236}">
                <a16:creationId xmlns:a16="http://schemas.microsoft.com/office/drawing/2014/main" id="{BA6BFF67-3EE5-465E-99FA-B1C42E685F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2447925" cy="3563937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>
            <a:extLst>
              <a:ext uri="{FF2B5EF4-FFF2-40B4-BE49-F238E27FC236}">
                <a16:creationId xmlns:a16="http://schemas.microsoft.com/office/drawing/2014/main" id="{30776EFD-C855-4F59-8575-FC0CC950FC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8275" y="1438275"/>
            <a:ext cx="2663825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>
            <a:extLst>
              <a:ext uri="{FF2B5EF4-FFF2-40B4-BE49-F238E27FC236}">
                <a16:creationId xmlns:a16="http://schemas.microsoft.com/office/drawing/2014/main" id="{FE9B0C2C-5D88-4AB6-81EF-BD58DE19A1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5464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4" name="AutoShape 50">
            <a:extLst>
              <a:ext uri="{FF2B5EF4-FFF2-40B4-BE49-F238E27FC236}">
                <a16:creationId xmlns:a16="http://schemas.microsoft.com/office/drawing/2014/main" id="{28FF9309-9659-4CFF-AE0B-8507E2AF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75" name="AutoShape 51">
            <a:extLst>
              <a:ext uri="{FF2B5EF4-FFF2-40B4-BE49-F238E27FC236}">
                <a16:creationId xmlns:a16="http://schemas.microsoft.com/office/drawing/2014/main" id="{711591B5-0DFD-4502-8017-52668047F6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76" name="AutoShape 52">
            <a:extLst>
              <a:ext uri="{FF2B5EF4-FFF2-40B4-BE49-F238E27FC236}">
                <a16:creationId xmlns:a16="http://schemas.microsoft.com/office/drawing/2014/main" id="{10100D5B-2931-4FCC-AD72-20ECA83AEB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362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7" name="AutoShape 53">
            <a:extLst>
              <a:ext uri="{FF2B5EF4-FFF2-40B4-BE49-F238E27FC236}">
                <a16:creationId xmlns:a16="http://schemas.microsoft.com/office/drawing/2014/main" id="{988E3097-A828-4AF0-9CE0-98975581C0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178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8" name="AutoShape 54">
            <a:extLst>
              <a:ext uri="{FF2B5EF4-FFF2-40B4-BE49-F238E27FC236}">
                <a16:creationId xmlns:a16="http://schemas.microsoft.com/office/drawing/2014/main" id="{D8E124A5-113F-4D0D-A82C-881442977E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05313" y="1601788"/>
            <a:ext cx="1028700" cy="720725"/>
          </a:xfrm>
          <a:prstGeom prst="wedgeRoundRectCallout">
            <a:avLst>
              <a:gd name="adj1" fmla="val -68366"/>
              <a:gd name="adj2" fmla="val -31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>
            <a:extLst>
              <a:ext uri="{FF2B5EF4-FFF2-40B4-BE49-F238E27FC236}">
                <a16:creationId xmlns:a16="http://schemas.microsoft.com/office/drawing/2014/main" id="{3B3758BD-0206-4629-AC44-91C244C4D6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1163" y="5668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</a:t>
            </a:r>
            <a:r>
              <a:rPr lang="en-US" altLang="ja-JP" sz="700">
                <a:latin typeface="ＭＳ Ｐゴシック" panose="020B0600070205080204" pitchFamily="50" charset="-128"/>
              </a:rPr>
              <a:t>PDF</a:t>
            </a:r>
            <a:r>
              <a:rPr lang="ja-JP" altLang="en-US" sz="70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/>
          </a:p>
        </p:txBody>
      </p:sp>
      <p:pic>
        <p:nvPicPr>
          <p:cNvPr id="1036" name="Picture 56">
            <a:extLst>
              <a:ext uri="{FF2B5EF4-FFF2-40B4-BE49-F238E27FC236}">
                <a16:creationId xmlns:a16="http://schemas.microsoft.com/office/drawing/2014/main" id="{F9DCD8B6-42D7-4547-BEB1-8DC16CFDBAA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8" t="1" b="3152"/>
          <a:stretch/>
        </p:blipFill>
        <p:spPr bwMode="auto">
          <a:xfrm>
            <a:off x="2700560" y="450851"/>
            <a:ext cx="842739" cy="34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29CB4AE5-0A06-4ADD-BCAB-861E4D501E7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453" y="542132"/>
            <a:ext cx="419100" cy="228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Local-Account</dc:creator>
  <cp:lastModifiedBy>tmr22</cp:lastModifiedBy>
  <cp:revision>23</cp:revision>
  <dcterms:created xsi:type="dcterms:W3CDTF">2008-06-03T11:31:49Z</dcterms:created>
  <dcterms:modified xsi:type="dcterms:W3CDTF">2021-04-12T02:53:34Z</dcterms:modified>
</cp:coreProperties>
</file>