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5545138" cy="666115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3753">
          <p15:clr>
            <a:srgbClr val="A4A3A4"/>
          </p15:clr>
        </p15:guide>
        <p15:guide id="3" pos="908">
          <p15:clr>
            <a:srgbClr val="A4A3A4"/>
          </p15:clr>
        </p15:guide>
        <p15:guide id="4" pos="258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50" d="100"/>
          <a:sy n="150" d="100"/>
        </p:scale>
        <p:origin x="72" y="72"/>
      </p:cViewPr>
      <p:guideLst>
        <p:guide orient="horz" pos="908"/>
        <p:guide orient="horz" pos="3753"/>
        <p:guide pos="908"/>
        <p:guide pos="25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130AA427-234D-430D-BF55-80B54389881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297F2C19-6D31-4E3C-B3C7-E57B6B2ED64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93185683-C998-450F-BF0C-DC99F6116274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001838" y="685800"/>
            <a:ext cx="28543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0269BCAD-8897-45AF-8CBB-0C3DC3BF20D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9222" name="Rectangle 6">
            <a:extLst>
              <a:ext uri="{FF2B5EF4-FFF2-40B4-BE49-F238E27FC236}">
                <a16:creationId xmlns:a16="http://schemas.microsoft.com/office/drawing/2014/main" id="{4720F011-7757-49DD-8A80-B28F02A74AA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>
            <a:extLst>
              <a:ext uri="{FF2B5EF4-FFF2-40B4-BE49-F238E27FC236}">
                <a16:creationId xmlns:a16="http://schemas.microsoft.com/office/drawing/2014/main" id="{515C27D9-20A8-4036-BABD-913BD6E03D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5E5D56D-4F55-4827-A3C8-E5B0EE74978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E8417AB4-9252-48E0-9598-DE83B59587C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3CDE7096-26AE-4A10-BB91-8C7CC54B5079}" type="slidenum">
              <a:rPr lang="en-US" altLang="ja-JP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</a:t>
            </a:fld>
            <a:endParaRPr lang="en-US" altLang="ja-JP">
              <a:ea typeface="ＭＳ Ｐゴシック" panose="020B0600070205080204" pitchFamily="50" charset="-128"/>
            </a:endParaRPr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E088B4C8-8F89-48EF-A4A1-161C1D5019D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C1EBC0D5-CCE4-4FD5-BEE6-0614E37FB9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14914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>
            <a:extLst>
              <a:ext uri="{FF2B5EF4-FFF2-40B4-BE49-F238E27FC236}">
                <a16:creationId xmlns:a16="http://schemas.microsoft.com/office/drawing/2014/main" id="{F7064E79-D8D5-4659-96D2-80831E8F0E8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079500" y="1079500"/>
            <a:ext cx="3386138" cy="4502150"/>
            <a:chOff x="680" y="680"/>
            <a:chExt cx="2133" cy="2836"/>
          </a:xfrm>
        </p:grpSpPr>
        <p:sp>
          <p:nvSpPr>
            <p:cNvPr id="1037" name="Line 24">
              <a:extLst>
                <a:ext uri="{FF2B5EF4-FFF2-40B4-BE49-F238E27FC236}">
                  <a16:creationId xmlns:a16="http://schemas.microsoft.com/office/drawing/2014/main" id="{9842FC42-D4E1-4D1F-8ACD-A81178EC58D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80" y="838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>
              <a:extLst>
                <a:ext uri="{FF2B5EF4-FFF2-40B4-BE49-F238E27FC236}">
                  <a16:creationId xmlns:a16="http://schemas.microsoft.com/office/drawing/2014/main" id="{87F837D1-F6C6-4269-82CD-AF9B152885D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80" y="906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>
              <a:extLst>
                <a:ext uri="{FF2B5EF4-FFF2-40B4-BE49-F238E27FC236}">
                  <a16:creationId xmlns:a16="http://schemas.microsoft.com/office/drawing/2014/main" id="{D58C287E-0114-423C-BD78-97DBBD569D6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80" y="2098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>
              <a:extLst>
                <a:ext uri="{FF2B5EF4-FFF2-40B4-BE49-F238E27FC236}">
                  <a16:creationId xmlns:a16="http://schemas.microsoft.com/office/drawing/2014/main" id="{0C23EC9E-C196-4B19-8389-ECE4D3810CB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80" y="3287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>
              <a:extLst>
                <a:ext uri="{FF2B5EF4-FFF2-40B4-BE49-F238E27FC236}">
                  <a16:creationId xmlns:a16="http://schemas.microsoft.com/office/drawing/2014/main" id="{3CEB5D3E-8DFB-42C7-BA00-E08673CAA7D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80" y="3355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>
              <a:extLst>
                <a:ext uri="{FF2B5EF4-FFF2-40B4-BE49-F238E27FC236}">
                  <a16:creationId xmlns:a16="http://schemas.microsoft.com/office/drawing/2014/main" id="{0DB4A450-E9DA-4633-AA0F-E127FFAE01F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>
              <a:extLst>
                <a:ext uri="{FF2B5EF4-FFF2-40B4-BE49-F238E27FC236}">
                  <a16:creationId xmlns:a16="http://schemas.microsoft.com/office/drawing/2014/main" id="{32D30C2C-6267-4BF0-B671-83863C5AF8D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>
              <a:extLst>
                <a:ext uri="{FF2B5EF4-FFF2-40B4-BE49-F238E27FC236}">
                  <a16:creationId xmlns:a16="http://schemas.microsoft.com/office/drawing/2014/main" id="{41718566-2B38-4A14-9D76-0FC201C66BD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745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>
              <a:extLst>
                <a:ext uri="{FF2B5EF4-FFF2-40B4-BE49-F238E27FC236}">
                  <a16:creationId xmlns:a16="http://schemas.microsoft.com/office/drawing/2014/main" id="{72AFAEDA-F413-4F5E-9EA0-F22D9DB4413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584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>
              <a:extLst>
                <a:ext uri="{FF2B5EF4-FFF2-40B4-BE49-F238E27FC236}">
                  <a16:creationId xmlns:a16="http://schemas.microsoft.com/office/drawing/2014/main" id="{856A2F50-0F31-4E5A-81C5-5C8BA8D6F50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652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>
              <a:extLst>
                <a:ext uri="{FF2B5EF4-FFF2-40B4-BE49-F238E27FC236}">
                  <a16:creationId xmlns:a16="http://schemas.microsoft.com/office/drawing/2014/main" id="{FB161015-0719-47A8-9295-936DC68D246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38" y="838"/>
              <a:ext cx="1813" cy="251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49">
            <a:extLst>
              <a:ext uri="{FF2B5EF4-FFF2-40B4-BE49-F238E27FC236}">
                <a16:creationId xmlns:a16="http://schemas.microsoft.com/office/drawing/2014/main" id="{7C2FD6E3-9A46-4DE3-AEC8-7D9C3BADEC0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47813" y="1547813"/>
            <a:ext cx="2447925" cy="3563937"/>
          </a:xfrm>
          <a:prstGeom prst="rect">
            <a:avLst/>
          </a:prstGeom>
          <a:solidFill>
            <a:srgbClr val="FFFFFF"/>
          </a:solidFill>
          <a:ln w="6350">
            <a:solidFill>
              <a:srgbClr val="FF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57">
            <a:extLst>
              <a:ext uri="{FF2B5EF4-FFF2-40B4-BE49-F238E27FC236}">
                <a16:creationId xmlns:a16="http://schemas.microsoft.com/office/drawing/2014/main" id="{5E7DD6E7-6AD5-476A-AF68-C76B7291DF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38275" y="1438275"/>
            <a:ext cx="2663825" cy="3779838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1029" name="Picture 49">
            <a:extLst>
              <a:ext uri="{FF2B5EF4-FFF2-40B4-BE49-F238E27FC236}">
                <a16:creationId xmlns:a16="http://schemas.microsoft.com/office/drawing/2014/main" id="{45032B7C-A793-48FA-A55B-3291ED34EAD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546475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4" name="AutoShape 50">
            <a:extLst>
              <a:ext uri="{FF2B5EF4-FFF2-40B4-BE49-F238E27FC236}">
                <a16:creationId xmlns:a16="http://schemas.microsoft.com/office/drawing/2014/main" id="{BD8E3F63-213D-4F77-800F-68540D49CC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7950" y="2466975"/>
            <a:ext cx="1028700" cy="703263"/>
          </a:xfrm>
          <a:prstGeom prst="wedgeRoundRectCallout">
            <a:avLst>
              <a:gd name="adj1" fmla="val 89505"/>
              <a:gd name="adj2" fmla="val -42097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75" name="AutoShape 51">
            <a:extLst>
              <a:ext uri="{FF2B5EF4-FFF2-40B4-BE49-F238E27FC236}">
                <a16:creationId xmlns:a16="http://schemas.microsoft.com/office/drawing/2014/main" id="{04354434-22C9-4A72-A7AF-8036851A451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7950" y="160178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76" name="AutoShape 52">
            <a:extLst>
              <a:ext uri="{FF2B5EF4-FFF2-40B4-BE49-F238E27FC236}">
                <a16:creationId xmlns:a16="http://schemas.microsoft.com/office/drawing/2014/main" id="{E26C9A31-0619-4369-8C94-A34B1A58C0A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03525" y="53625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77" name="AutoShape 53">
            <a:extLst>
              <a:ext uri="{FF2B5EF4-FFF2-40B4-BE49-F238E27FC236}">
                <a16:creationId xmlns:a16="http://schemas.microsoft.com/office/drawing/2014/main" id="{30F0A86A-7A79-4906-B725-6F680FDD265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17813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78" name="AutoShape 54">
            <a:extLst>
              <a:ext uri="{FF2B5EF4-FFF2-40B4-BE49-F238E27FC236}">
                <a16:creationId xmlns:a16="http://schemas.microsoft.com/office/drawing/2014/main" id="{3E89B530-48F2-4C22-960A-484C42D2DB9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405313" y="1601788"/>
            <a:ext cx="1028700" cy="720725"/>
          </a:xfrm>
          <a:prstGeom prst="wedgeRoundRectCallout">
            <a:avLst>
              <a:gd name="adj1" fmla="val -68366"/>
              <a:gd name="adj2" fmla="val -31500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9" name="Text Box 55">
            <a:extLst>
              <a:ext uri="{FF2B5EF4-FFF2-40B4-BE49-F238E27FC236}">
                <a16:creationId xmlns:a16="http://schemas.microsoft.com/office/drawing/2014/main" id="{9419635C-7970-4D2D-A988-AD0E019F585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11163" y="566896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>
                <a:latin typeface="ＭＳ Ｐゴシック" panose="020B0600070205080204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>
                <a:latin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>
                <a:latin typeface="ＭＳ Ｐゴシック" panose="020B0600070205080204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>
                <a:latin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>
                <a:latin typeface="ＭＳ Ｐゴシック" panose="020B0600070205080204" pitchFamily="50" charset="-128"/>
              </a:rPr>
              <a:t>◎ </a:t>
            </a:r>
            <a:r>
              <a:rPr lang="en-US" altLang="ja-JP" sz="700">
                <a:latin typeface="ＭＳ Ｐゴシック" panose="020B0600070205080204" pitchFamily="50" charset="-128"/>
              </a:rPr>
              <a:t>PDF</a:t>
            </a:r>
            <a:r>
              <a:rPr lang="ja-JP" altLang="en-US" sz="700">
                <a:latin typeface="ＭＳ Ｐゴシック" panose="020B0600070205080204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/>
          </a:p>
        </p:txBody>
      </p:sp>
      <p:pic>
        <p:nvPicPr>
          <p:cNvPr id="1036" name="Picture 56">
            <a:extLst>
              <a:ext uri="{FF2B5EF4-FFF2-40B4-BE49-F238E27FC236}">
                <a16:creationId xmlns:a16="http://schemas.microsoft.com/office/drawing/2014/main" id="{894EA917-A778-4F6F-A373-1071775918C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25" t="1" b="-5853"/>
          <a:stretch/>
        </p:blipFill>
        <p:spPr bwMode="auto">
          <a:xfrm>
            <a:off x="2700568" y="450850"/>
            <a:ext cx="839557" cy="373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EC69394-C47A-4882-91EC-246C5358EA7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505" y="542132"/>
            <a:ext cx="419100" cy="228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696913" rtl="0" eaLnBrk="0" fontAlgn="base" hangingPunct="0">
        <a:spcBef>
          <a:spcPct val="20000"/>
        </a:spcBef>
        <a:spcAft>
          <a:spcPct val="0"/>
        </a:spcAft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566738" indent="-217488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871538" indent="-174625" algn="l" defTabSz="696913" rtl="0" eaLnBrk="0" fontAlgn="base" hangingPunct="0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3pPr>
      <a:lvl4pPr marL="1220788" indent="-174625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4pPr>
      <a:lvl5pPr marL="1568450" indent="-173038" algn="l" defTabSz="696913" rtl="0" eaLnBrk="0" fontAlgn="base" hangingPunct="0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5pPr>
      <a:lvl6pPr marL="20256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6pPr>
      <a:lvl7pPr marL="24828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7pPr>
      <a:lvl8pPr marL="29400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8pPr>
      <a:lvl9pPr marL="33972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Local-Account</dc:creator>
  <cp:lastModifiedBy>tmr22</cp:lastModifiedBy>
  <cp:revision>23</cp:revision>
  <dcterms:created xsi:type="dcterms:W3CDTF">2008-06-03T11:31:49Z</dcterms:created>
  <dcterms:modified xsi:type="dcterms:W3CDTF">2021-04-12T02:52:12Z</dcterms:modified>
</cp:coreProperties>
</file>